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8" r:id="rId1"/>
  </p:sldMasterIdLst>
  <p:notesMasterIdLst>
    <p:notesMasterId r:id="rId4"/>
  </p:notesMasterIdLst>
  <p:sldIdLst>
    <p:sldId id="297" r:id="rId2"/>
    <p:sldId id="298" r:id="rId3"/>
  </p:sldIdLst>
  <p:sldSz cx="7200900" cy="102616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8A149E70-F796-40E0-BCA9-81C1F7BF0175}">
          <p14:sldIdLst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34">
          <p15:clr>
            <a:srgbClr val="A4A3A4"/>
          </p15:clr>
        </p15:guide>
        <p15:guide id="2" pos="2269">
          <p15:clr>
            <a:srgbClr val="A4A3A4"/>
          </p15:clr>
        </p15:guide>
        <p15:guide id="3" pos="2268" userDrawn="1">
          <p15:clr>
            <a:srgbClr val="A4A3A4"/>
          </p15:clr>
        </p15:guide>
        <p15:guide id="4" orient="horz" pos="32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den" initials="a" lastIdx="2" clrIdx="0">
    <p:extLst>
      <p:ext uri="{19B8F6BF-5375-455C-9EA6-DF929625EA0E}">
        <p15:presenceInfo xmlns:p15="http://schemas.microsoft.com/office/powerpoint/2012/main" userId="aid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57B7FF"/>
    <a:srgbClr val="00B050"/>
    <a:srgbClr val="FFFFFF"/>
    <a:srgbClr val="FFD009"/>
    <a:srgbClr val="FFCCCC"/>
    <a:srgbClr val="FFFF99"/>
    <a:srgbClr val="FFEAA7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3" autoAdjust="0"/>
    <p:restoredTop sz="93866" autoAdjust="0"/>
  </p:normalViewPr>
  <p:slideViewPr>
    <p:cSldViewPr snapToGrid="0">
      <p:cViewPr varScale="1">
        <p:scale>
          <a:sx n="43" d="100"/>
          <a:sy n="43" d="100"/>
        </p:scale>
        <p:origin x="1740" y="64"/>
      </p:cViewPr>
      <p:guideLst>
        <p:guide orient="horz" pos="3234"/>
        <p:guide pos="2269"/>
        <p:guide pos="2268"/>
        <p:guide orient="horz" pos="3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375" cy="497367"/>
          </a:xfrm>
          <a:prstGeom prst="rect">
            <a:avLst/>
          </a:prstGeom>
        </p:spPr>
        <p:txBody>
          <a:bodyPr vert="horz" lIns="92206" tIns="46103" rIns="92206" bIns="461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06" tIns="46103" rIns="92206" bIns="46103" rtlCol="0"/>
          <a:lstStyle>
            <a:lvl1pPr algn="r">
              <a:defRPr sz="1200"/>
            </a:lvl1pPr>
          </a:lstStyle>
          <a:p>
            <a:fld id="{B4791B51-E3BF-4759-B4D2-7B3CC210AF02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744538"/>
            <a:ext cx="26162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6" tIns="46103" rIns="92206" bIns="461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20985"/>
            <a:ext cx="5446723" cy="4473102"/>
          </a:xfrm>
          <a:prstGeom prst="rect">
            <a:avLst/>
          </a:prstGeom>
        </p:spPr>
        <p:txBody>
          <a:bodyPr vert="horz" lIns="92206" tIns="46103" rIns="92206" bIns="461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06" tIns="46103" rIns="92206" bIns="461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06" tIns="46103" rIns="92206" bIns="46103" rtlCol="0" anchor="b"/>
          <a:lstStyle>
            <a:lvl1pPr algn="r">
              <a:defRPr sz="1200"/>
            </a:lvl1pPr>
          </a:lstStyle>
          <a:p>
            <a:fld id="{A16FDF99-9F60-46EF-AEBD-793C9244B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0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6394" y="1436564"/>
            <a:ext cx="4898365" cy="3054410"/>
          </a:xfrm>
        </p:spPr>
        <p:txBody>
          <a:bodyPr anchor="b"/>
          <a:lstStyle>
            <a:lvl1pPr algn="ctr">
              <a:defRPr sz="57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6394" y="4608276"/>
            <a:ext cx="4898365" cy="2119044"/>
          </a:xfrm>
        </p:spPr>
        <p:txBody>
          <a:bodyPr/>
          <a:lstStyle>
            <a:lvl1pPr marL="0" indent="0" algn="ctr">
              <a:buNone/>
              <a:defRPr sz="2300"/>
            </a:lvl1pPr>
            <a:lvl2pPr marL="437358" indent="0" algn="ctr">
              <a:buNone/>
              <a:defRPr sz="1900"/>
            </a:lvl2pPr>
            <a:lvl3pPr marL="874715" indent="0" algn="ctr">
              <a:buNone/>
              <a:defRPr sz="1700"/>
            </a:lvl3pPr>
            <a:lvl4pPr marL="1312073" indent="0" algn="ctr">
              <a:buNone/>
              <a:defRPr sz="1500"/>
            </a:lvl4pPr>
            <a:lvl5pPr marL="1749430" indent="0" algn="ctr">
              <a:buNone/>
              <a:defRPr sz="1500"/>
            </a:lvl5pPr>
            <a:lvl6pPr marL="2186788" indent="0" algn="ctr">
              <a:buNone/>
              <a:defRPr sz="1500"/>
            </a:lvl6pPr>
            <a:lvl7pPr marL="2624145" indent="0" algn="ctr">
              <a:buNone/>
              <a:defRPr sz="1500"/>
            </a:lvl7pPr>
            <a:lvl8pPr marL="3061503" indent="0" algn="ctr">
              <a:buNone/>
              <a:defRPr sz="1500"/>
            </a:lvl8pPr>
            <a:lvl9pPr marL="349886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FA837-6832-47D7-83B6-5DC74F940F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7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08B4B-DFEA-4078-8B80-63D7968AEC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2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735086" y="351906"/>
            <a:ext cx="1469510" cy="748597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26558" y="351906"/>
            <a:ext cx="4263392" cy="748597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E3C0A-B97A-425A-91F8-8E54F078E82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8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58E1A-66AC-43CD-A9D9-9AF65C366CF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70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5994" y="2187598"/>
            <a:ext cx="5633120" cy="3650058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5994" y="5872695"/>
            <a:ext cx="5633120" cy="1919480"/>
          </a:xfrm>
        </p:spPr>
        <p:txBody>
          <a:bodyPr/>
          <a:lstStyle>
            <a:lvl1pPr marL="0" indent="0">
              <a:buNone/>
              <a:defRPr sz="2300"/>
            </a:lvl1pPr>
            <a:lvl2pPr marL="437358" indent="0">
              <a:buNone/>
              <a:defRPr sz="1900"/>
            </a:lvl2pPr>
            <a:lvl3pPr marL="874715" indent="0">
              <a:buNone/>
              <a:defRPr sz="1700"/>
            </a:lvl3pPr>
            <a:lvl4pPr marL="1312073" indent="0">
              <a:buNone/>
              <a:defRPr sz="1500"/>
            </a:lvl4pPr>
            <a:lvl5pPr marL="1749430" indent="0">
              <a:buNone/>
              <a:defRPr sz="1500"/>
            </a:lvl5pPr>
            <a:lvl6pPr marL="2186788" indent="0">
              <a:buNone/>
              <a:defRPr sz="1500"/>
            </a:lvl6pPr>
            <a:lvl7pPr marL="2624145" indent="0">
              <a:buNone/>
              <a:defRPr sz="1500"/>
            </a:lvl7pPr>
            <a:lvl8pPr marL="3061503" indent="0">
              <a:buNone/>
              <a:defRPr sz="1500"/>
            </a:lvl8pPr>
            <a:lvl9pPr marL="3498860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A3640-0E92-4299-BC0A-75584F4817A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77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26558" y="2047445"/>
            <a:ext cx="2866451" cy="57904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338145" y="2047445"/>
            <a:ext cx="2866451" cy="57904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7F2E0F-9297-4B53-9BA0-FC9073DB363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5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529" y="467684"/>
            <a:ext cx="5633120" cy="169554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0529" y="2151036"/>
            <a:ext cx="2762134" cy="105419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7358" indent="0">
              <a:buNone/>
              <a:defRPr sz="1900" b="1"/>
            </a:lvl2pPr>
            <a:lvl3pPr marL="874715" indent="0">
              <a:buNone/>
              <a:defRPr sz="1700" b="1"/>
            </a:lvl3pPr>
            <a:lvl4pPr marL="1312073" indent="0">
              <a:buNone/>
              <a:defRPr sz="1500" b="1"/>
            </a:lvl4pPr>
            <a:lvl5pPr marL="1749430" indent="0">
              <a:buNone/>
              <a:defRPr sz="1500" b="1"/>
            </a:lvl5pPr>
            <a:lvl6pPr marL="2186788" indent="0">
              <a:buNone/>
              <a:defRPr sz="1500" b="1"/>
            </a:lvl6pPr>
            <a:lvl7pPr marL="2624145" indent="0">
              <a:buNone/>
              <a:defRPr sz="1500" b="1"/>
            </a:lvl7pPr>
            <a:lvl8pPr marL="3061503" indent="0">
              <a:buNone/>
              <a:defRPr sz="1500" b="1"/>
            </a:lvl8pPr>
            <a:lvl9pPr marL="3498860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0529" y="3205227"/>
            <a:ext cx="2762134" cy="47149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306397" y="2151036"/>
            <a:ext cx="2777252" cy="105419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7358" indent="0">
              <a:buNone/>
              <a:defRPr sz="1900" b="1"/>
            </a:lvl2pPr>
            <a:lvl3pPr marL="874715" indent="0">
              <a:buNone/>
              <a:defRPr sz="1700" b="1"/>
            </a:lvl3pPr>
            <a:lvl4pPr marL="1312073" indent="0">
              <a:buNone/>
              <a:defRPr sz="1500" b="1"/>
            </a:lvl4pPr>
            <a:lvl5pPr marL="1749430" indent="0">
              <a:buNone/>
              <a:defRPr sz="1500" b="1"/>
            </a:lvl5pPr>
            <a:lvl6pPr marL="2186788" indent="0">
              <a:buNone/>
              <a:defRPr sz="1500" b="1"/>
            </a:lvl6pPr>
            <a:lvl7pPr marL="2624145" indent="0">
              <a:buNone/>
              <a:defRPr sz="1500" b="1"/>
            </a:lvl7pPr>
            <a:lvl8pPr marL="3061503" indent="0">
              <a:buNone/>
              <a:defRPr sz="1500" b="1"/>
            </a:lvl8pPr>
            <a:lvl9pPr marL="3498860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306397" y="3205227"/>
            <a:ext cx="2777252" cy="47149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51AE8-F9EA-45EC-A00A-FEF9B7432D6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9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0FE10-1FC0-4DF6-88EB-1DC341AD406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97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5B4C0-7EB2-4821-A20F-4FF236CCEB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1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529" y="584984"/>
            <a:ext cx="2105995" cy="2047445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77253" y="1262897"/>
            <a:ext cx="3306396" cy="623678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0529" y="2632430"/>
            <a:ext cx="2105995" cy="4876393"/>
          </a:xfrm>
        </p:spPr>
        <p:txBody>
          <a:bodyPr/>
          <a:lstStyle>
            <a:lvl1pPr marL="0" indent="0">
              <a:buNone/>
              <a:defRPr sz="1500"/>
            </a:lvl1pPr>
            <a:lvl2pPr marL="437358" indent="0">
              <a:buNone/>
              <a:defRPr sz="1300"/>
            </a:lvl2pPr>
            <a:lvl3pPr marL="874715" indent="0">
              <a:buNone/>
              <a:defRPr sz="1100"/>
            </a:lvl3pPr>
            <a:lvl4pPr marL="1312073" indent="0">
              <a:buNone/>
              <a:defRPr sz="1000"/>
            </a:lvl4pPr>
            <a:lvl5pPr marL="1749430" indent="0">
              <a:buNone/>
              <a:defRPr sz="1000"/>
            </a:lvl5pPr>
            <a:lvl6pPr marL="2186788" indent="0">
              <a:buNone/>
              <a:defRPr sz="1000"/>
            </a:lvl6pPr>
            <a:lvl7pPr marL="2624145" indent="0">
              <a:buNone/>
              <a:defRPr sz="1000"/>
            </a:lvl7pPr>
            <a:lvl8pPr marL="3061503" indent="0">
              <a:buNone/>
              <a:defRPr sz="1000"/>
            </a:lvl8pPr>
            <a:lvl9pPr marL="349886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DBA95-1AB5-4BD4-9581-4DA9EDC622F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60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529" y="584984"/>
            <a:ext cx="2105995" cy="2047445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777253" y="1262897"/>
            <a:ext cx="3306396" cy="6236786"/>
          </a:xfrm>
        </p:spPr>
        <p:txBody>
          <a:bodyPr lIns="87472" tIns="43736" rIns="87472" bIns="43736"/>
          <a:lstStyle>
            <a:lvl1pPr marL="0" indent="0">
              <a:buNone/>
              <a:defRPr sz="3100"/>
            </a:lvl1pPr>
            <a:lvl2pPr marL="437358" indent="0">
              <a:buNone/>
              <a:defRPr sz="2700"/>
            </a:lvl2pPr>
            <a:lvl3pPr marL="874715" indent="0">
              <a:buNone/>
              <a:defRPr sz="2300"/>
            </a:lvl3pPr>
            <a:lvl4pPr marL="1312073" indent="0">
              <a:buNone/>
              <a:defRPr sz="1900"/>
            </a:lvl4pPr>
            <a:lvl5pPr marL="1749430" indent="0">
              <a:buNone/>
              <a:defRPr sz="1900"/>
            </a:lvl5pPr>
            <a:lvl6pPr marL="2186788" indent="0">
              <a:buNone/>
              <a:defRPr sz="1900"/>
            </a:lvl6pPr>
            <a:lvl7pPr marL="2624145" indent="0">
              <a:buNone/>
              <a:defRPr sz="1900"/>
            </a:lvl7pPr>
            <a:lvl8pPr marL="3061503" indent="0">
              <a:buNone/>
              <a:defRPr sz="1900"/>
            </a:lvl8pPr>
            <a:lvl9pPr marL="3498860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0529" y="2632430"/>
            <a:ext cx="2105995" cy="4876393"/>
          </a:xfrm>
        </p:spPr>
        <p:txBody>
          <a:bodyPr/>
          <a:lstStyle>
            <a:lvl1pPr marL="0" indent="0">
              <a:buNone/>
              <a:defRPr sz="1500"/>
            </a:lvl1pPr>
            <a:lvl2pPr marL="437358" indent="0">
              <a:buNone/>
              <a:defRPr sz="1300"/>
            </a:lvl2pPr>
            <a:lvl3pPr marL="874715" indent="0">
              <a:buNone/>
              <a:defRPr sz="1100"/>
            </a:lvl3pPr>
            <a:lvl4pPr marL="1312073" indent="0">
              <a:buNone/>
              <a:defRPr sz="1000"/>
            </a:lvl4pPr>
            <a:lvl5pPr marL="1749430" indent="0">
              <a:buNone/>
              <a:defRPr sz="1000"/>
            </a:lvl5pPr>
            <a:lvl6pPr marL="2186788" indent="0">
              <a:buNone/>
              <a:defRPr sz="1000"/>
            </a:lvl6pPr>
            <a:lvl7pPr marL="2624145" indent="0">
              <a:buNone/>
              <a:defRPr sz="1000"/>
            </a:lvl7pPr>
            <a:lvl8pPr marL="3061503" indent="0">
              <a:buNone/>
              <a:defRPr sz="1000"/>
            </a:lvl8pPr>
            <a:lvl9pPr marL="349886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8708F-D26F-4482-957F-1541F20EE29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17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9818" y="411318"/>
            <a:ext cx="6481264" cy="171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66" tIns="43733" rIns="87466" bIns="437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9818" y="2393257"/>
            <a:ext cx="6481264" cy="677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66" tIns="43733" rIns="87466" bIns="437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9818" y="9344515"/>
            <a:ext cx="1681167" cy="7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66" tIns="43733" rIns="87466" bIns="43733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59766" y="9344515"/>
            <a:ext cx="2281368" cy="7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66" tIns="43733" rIns="87466" bIns="4373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59915" y="9344515"/>
            <a:ext cx="1681167" cy="7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66" tIns="43733" rIns="87466" bIns="4373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Aft>
                <a:spcPct val="0"/>
              </a:spcAft>
            </a:pPr>
            <a:fld id="{34330EE1-F978-4569-BA57-3BB978E9FEED}" type="slidenum">
              <a:rPr lang="en-US" altLang="ja-JP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9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37358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874715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12073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749430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28018" indent="-328018" algn="l" rtl="0" eaLnBrk="0" fontAlgn="base" hangingPunct="0">
        <a:spcBef>
          <a:spcPct val="20000"/>
        </a:spcBef>
        <a:spcAft>
          <a:spcPct val="0"/>
        </a:spcAft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0706" indent="-274868" algn="l" rtl="0" eaLnBrk="0" fontAlgn="base" hangingPunct="0">
        <a:spcBef>
          <a:spcPct val="20000"/>
        </a:spcBef>
        <a:spcAft>
          <a:spcPct val="0"/>
        </a:spcAft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93394" indent="-218679" algn="l" rtl="0" eaLnBrk="0" fontAlgn="base" hangingPunct="0">
        <a:spcBef>
          <a:spcPct val="20000"/>
        </a:spcBef>
        <a:spcAft>
          <a:spcPct val="0"/>
        </a:spcAft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30751" indent="-220198" algn="l" rtl="0" eaLnBrk="0" fontAlgn="base" hangingPunct="0">
        <a:spcBef>
          <a:spcPct val="20000"/>
        </a:spcBef>
        <a:spcAft>
          <a:spcPct val="0"/>
        </a:spcAft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8109" indent="-218679" algn="l" rtl="0" eaLnBrk="0" fontAlgn="base" hangingPunct="0">
        <a:spcBef>
          <a:spcPct val="20000"/>
        </a:spcBef>
        <a:spcAft>
          <a:spcPct val="0"/>
        </a:spcAft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5466" indent="-218679" algn="l" defTabSz="874715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42824" indent="-218679" algn="l" defTabSz="874715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0181" indent="-218679" algn="l" defTabSz="874715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17539" indent="-218679" algn="l" defTabSz="874715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7358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4715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12073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9430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6788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24145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503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98860" algn="l" defTabSz="87471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FFE080"/>
            </a:gs>
            <a:gs pos="100000">
              <a:srgbClr val="FFC000"/>
            </a:gs>
            <a:gs pos="80000">
              <a:srgbClr val="FFFFFF"/>
            </a:gs>
          </a:gsLst>
          <a:lin ang="18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l="8295" t="8694" r="9147" b="8192"/>
          <a:stretch/>
        </p:blipFill>
        <p:spPr>
          <a:xfrm>
            <a:off x="100780" y="30261"/>
            <a:ext cx="1463175" cy="610716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1453444" y="4362250"/>
            <a:ext cx="795887" cy="300556"/>
          </a:xfrm>
          <a:prstGeom prst="rect">
            <a:avLst/>
          </a:prstGeom>
          <a:solidFill>
            <a:sysClr val="window" lastClr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3690" y="2195343"/>
            <a:ext cx="5402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　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システム</a:t>
            </a:r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設計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ソフトウェアの</a:t>
            </a:r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Studio5000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endParaRPr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WEB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上でも学べるようになりました！</a:t>
            </a:r>
            <a:endParaRPr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ブローチ 15"/>
          <p:cNvSpPr/>
          <p:nvPr/>
        </p:nvSpPr>
        <p:spPr>
          <a:xfrm>
            <a:off x="54450" y="1172716"/>
            <a:ext cx="7146450" cy="612376"/>
          </a:xfrm>
          <a:prstGeom prst="plaque">
            <a:avLst>
              <a:gd name="adj" fmla="val 32766"/>
            </a:avLst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/>
          <a:lstStyle/>
          <a:p>
            <a:pPr algn="ctr"/>
            <a:r>
              <a:rPr lang="ja-JP" altLang="ja-JP" sz="2200" b="1" dirty="0">
                <a:solidFill>
                  <a:srgbClr val="FFFFFF"/>
                </a:solidFill>
              </a:rPr>
              <a:t>ロックウェルオートメーション</a:t>
            </a:r>
            <a:r>
              <a:rPr lang="ja-JP" altLang="en-US" sz="2200" b="1" dirty="0">
                <a:solidFill>
                  <a:srgbClr val="FFFFFF"/>
                </a:solidFill>
              </a:rPr>
              <a:t> </a:t>
            </a:r>
            <a:r>
              <a:rPr lang="en-US" altLang="ja-JP" sz="2200" b="1" dirty="0" smtClean="0">
                <a:solidFill>
                  <a:srgbClr val="FFFFFF"/>
                </a:solidFill>
              </a:rPr>
              <a:t>E-Learning</a:t>
            </a:r>
            <a:r>
              <a:rPr lang="ja-JP" altLang="ja-JP" sz="2200" b="1" dirty="0" smtClean="0">
                <a:solidFill>
                  <a:srgbClr val="FFFFFF"/>
                </a:solidFill>
              </a:rPr>
              <a:t>ご紹介</a:t>
            </a:r>
            <a:endParaRPr lang="ja-JP" altLang="ja-JP" sz="2200" b="1" dirty="0">
              <a:solidFill>
                <a:srgbClr val="FFFFFF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937" y="3527038"/>
            <a:ext cx="500649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>
                <a:latin typeface="+mn-ea"/>
                <a:cs typeface="ＭＳ Ｐゴシック" panose="020B0600070205080204" pitchFamily="50" charset="-128"/>
              </a:rPr>
              <a:t>E-Learning</a:t>
            </a:r>
            <a:r>
              <a:rPr lang="ja-JP" altLang="en-US" b="1" u="sng" dirty="0" smtClean="0">
                <a:latin typeface="+mn-ea"/>
                <a:cs typeface="ＭＳ Ｐゴシック" panose="020B0600070205080204" pitchFamily="50" charset="-128"/>
              </a:rPr>
              <a:t> </a:t>
            </a:r>
            <a:r>
              <a:rPr lang="en-US" altLang="ja-JP" b="1" u="sng" dirty="0" smtClean="0">
                <a:latin typeface="+mn-ea"/>
                <a:cs typeface="ＭＳ Ｐゴシック" panose="020B0600070205080204" pitchFamily="50" charset="-128"/>
              </a:rPr>
              <a:t>Studio5000</a:t>
            </a:r>
            <a:r>
              <a:rPr lang="ja-JP" altLang="en-US" b="1" u="sng" dirty="0" smtClean="0">
                <a:latin typeface="+mn-ea"/>
                <a:cs typeface="ＭＳ Ｐゴシック" panose="020B0600070205080204" pitchFamily="50" charset="-128"/>
              </a:rPr>
              <a:t>基礎編・日本語版</a:t>
            </a:r>
            <a:endParaRPr lang="en-US" altLang="ja-JP" b="1" u="sng" dirty="0" smtClean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dirty="0" smtClean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内容</a:t>
            </a:r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1600" dirty="0"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sz="1600" dirty="0" smtClean="0">
                <a:latin typeface="+mn-ea"/>
                <a:cs typeface="ＭＳ Ｐゴシック" panose="020B0600070205080204" pitchFamily="50" charset="-128"/>
              </a:rPr>
              <a:t>Studio5000</a:t>
            </a:r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の基本的な概念と用語の紹介</a:t>
            </a:r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1600" dirty="0"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システム構築及び開発の支援</a:t>
            </a:r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対象者</a:t>
            </a:r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sz="1600" dirty="0" smtClean="0">
                <a:latin typeface="+mn-ea"/>
                <a:cs typeface="ＭＳ Ｐゴシック" panose="020B0600070205080204" pitchFamily="50" charset="-128"/>
              </a:rPr>
              <a:t>Rockwell</a:t>
            </a:r>
            <a:r>
              <a:rPr lang="ja-JP" altLang="ja-JP" sz="1600" dirty="0" smtClean="0">
                <a:latin typeface="+mn-ea"/>
                <a:cs typeface="ＭＳ Ｐゴシック" panose="020B0600070205080204" pitchFamily="50" charset="-128"/>
              </a:rPr>
              <a:t>の</a:t>
            </a:r>
            <a:r>
              <a:rPr lang="ja-JP" altLang="ja-JP" sz="1600" dirty="0">
                <a:latin typeface="+mn-ea"/>
                <a:cs typeface="ＭＳ Ｐゴシック" panose="020B0600070205080204" pitchFamily="50" charset="-128"/>
              </a:rPr>
              <a:t>使用経験</a:t>
            </a:r>
            <a:r>
              <a:rPr lang="ja-JP" altLang="ja-JP" sz="1600" dirty="0" smtClean="0">
                <a:latin typeface="+mn-ea"/>
                <a:cs typeface="ＭＳ Ｐゴシック" panose="020B0600070205080204" pitchFamily="50" charset="-128"/>
              </a:rPr>
              <a:t>がほとんど</a:t>
            </a:r>
            <a:r>
              <a:rPr lang="en-US" altLang="ja-JP" sz="1600" dirty="0" smtClean="0">
                <a:latin typeface="+mn-ea"/>
                <a:cs typeface="ＭＳ Ｐゴシック" panose="020B0600070205080204" pitchFamily="50" charset="-128"/>
              </a:rPr>
              <a:t>(</a:t>
            </a:r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或いは全く</a:t>
            </a:r>
            <a:r>
              <a:rPr lang="en-US" altLang="ja-JP" sz="1600" dirty="0" smtClean="0">
                <a:latin typeface="+mn-ea"/>
                <a:cs typeface="ＭＳ Ｐゴシック" panose="020B0600070205080204" pitchFamily="50" charset="-128"/>
              </a:rPr>
              <a:t>)</a:t>
            </a:r>
            <a:r>
              <a:rPr lang="ja-JP" altLang="ja-JP" sz="1600" dirty="0" smtClean="0">
                <a:latin typeface="+mn-ea"/>
                <a:cs typeface="ＭＳ Ｐゴシック" panose="020B0600070205080204" pitchFamily="50" charset="-128"/>
              </a:rPr>
              <a:t>ない</a:t>
            </a:r>
            <a:r>
              <a:rPr lang="ja-JP" altLang="en-US" sz="1600" dirty="0" smtClean="0">
                <a:latin typeface="+mn-ea"/>
                <a:cs typeface="ＭＳ Ｐゴシック" panose="020B0600070205080204" pitchFamily="50" charset="-128"/>
              </a:rPr>
              <a:t>方</a:t>
            </a:r>
            <a:endParaRPr lang="en-US" altLang="ja-JP" sz="1600" dirty="0" smtClean="0">
              <a:latin typeface="+mn-ea"/>
              <a:cs typeface="ＭＳ Ｐゴシック" panose="020B0600070205080204" pitchFamily="50" charset="-128"/>
            </a:endParaRPr>
          </a:p>
          <a:p>
            <a:endParaRPr kumimoji="1"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受講時間　約</a:t>
            </a:r>
            <a:r>
              <a:rPr lang="en-US" altLang="ja-JP" sz="1600" dirty="0" smtClean="0">
                <a:latin typeface="+mn-ea"/>
              </a:rPr>
              <a:t>7</a:t>
            </a:r>
            <a:r>
              <a:rPr lang="ja-JP" altLang="en-US" sz="1600" dirty="0" smtClean="0">
                <a:latin typeface="+mn-ea"/>
              </a:rPr>
              <a:t>時間</a:t>
            </a:r>
            <a:endParaRPr lang="en-US" altLang="ja-JP" sz="1600" dirty="0" smtClean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従来の対面トレーニングとの違いは</a:t>
            </a:r>
            <a:r>
              <a:rPr lang="en-US" altLang="ja-JP" sz="1600" dirty="0" smtClean="0">
                <a:latin typeface="+mn-ea"/>
              </a:rPr>
              <a:t>…</a:t>
            </a:r>
          </a:p>
          <a:p>
            <a:r>
              <a:rPr lang="ja-JP" altLang="en-US" sz="1600" dirty="0" smtClean="0">
                <a:latin typeface="+mn-ea"/>
              </a:rPr>
              <a:t>・</a:t>
            </a:r>
            <a:r>
              <a:rPr lang="en-US" altLang="ja-JP" sz="1600" dirty="0" smtClean="0">
                <a:latin typeface="+mn-ea"/>
              </a:rPr>
              <a:t>1</a:t>
            </a:r>
            <a:r>
              <a:rPr lang="ja-JP" altLang="en-US" sz="1600" dirty="0" smtClean="0">
                <a:latin typeface="+mn-ea"/>
              </a:rPr>
              <a:t>名から受講可能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・日程調整が不要</a:t>
            </a:r>
            <a:endParaRPr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・会場に向かう時間とコストを</a:t>
            </a:r>
            <a:r>
              <a:rPr lang="ja-JP" altLang="en-US" sz="1600" dirty="0" smtClean="0">
                <a:latin typeface="+mn-ea"/>
              </a:rPr>
              <a:t>削減できる</a:t>
            </a:r>
            <a:endParaRPr lang="en-US" altLang="ja-JP" sz="1600" dirty="0" smtClean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198" y="8415969"/>
            <a:ext cx="1216229" cy="63243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349" y="8683463"/>
            <a:ext cx="801673" cy="68055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238" y="8326726"/>
            <a:ext cx="444523" cy="99700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5840" y="9048408"/>
            <a:ext cx="1006779" cy="69574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10409" y="8857969"/>
            <a:ext cx="544570" cy="47754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3379" y="8354233"/>
            <a:ext cx="419949" cy="677644"/>
          </a:xfrm>
          <a:prstGeom prst="rect">
            <a:avLst/>
          </a:prstGeom>
        </p:spPr>
      </p:pic>
      <p:pic>
        <p:nvPicPr>
          <p:cNvPr id="1028" name="Picture 4" descr="可愛いイラスト無料｜ノートパソコン − free illustration laptop｜【公式】イラスト素材サイト「イラストダウンロード」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230" y="4250319"/>
            <a:ext cx="1368940" cy="96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/>
          <p:cNvSpPr/>
          <p:nvPr/>
        </p:nvSpPr>
        <p:spPr>
          <a:xfrm rot="20100098">
            <a:off x="160486" y="2470830"/>
            <a:ext cx="10855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800" b="1" cap="none" spc="0" dirty="0" smtClean="0">
                <a:ln w="13462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NEW</a:t>
            </a:r>
            <a:endParaRPr lang="ja-JP" altLang="en-US" sz="2800" b="1" cap="none" spc="0" dirty="0">
              <a:ln w="13462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5656992" y="5020453"/>
            <a:ext cx="0" cy="270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thernet/IP Device Simulation unter Window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698" y="5818341"/>
            <a:ext cx="2262777" cy="165569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直線コネクタ 27"/>
          <p:cNvCxnSpPr/>
          <p:nvPr/>
        </p:nvCxnSpPr>
        <p:spPr>
          <a:xfrm>
            <a:off x="1368087" y="7997227"/>
            <a:ext cx="468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rot="5400000">
            <a:off x="950937" y="8960504"/>
            <a:ext cx="0" cy="54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783597" y="7979227"/>
            <a:ext cx="0" cy="82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3003353" y="7997227"/>
            <a:ext cx="0" cy="396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354663" y="7976841"/>
            <a:ext cx="0" cy="396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2527300" y="9013758"/>
            <a:ext cx="50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72386" y="7716652"/>
            <a:ext cx="495325" cy="58423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212126" y="8989495"/>
            <a:ext cx="699222" cy="482017"/>
          </a:xfrm>
          <a:prstGeom prst="rect">
            <a:avLst/>
          </a:prstGeom>
        </p:spPr>
      </p:pic>
      <p:cxnSp>
        <p:nvCxnSpPr>
          <p:cNvPr id="42" name="直線コネクタ 41"/>
          <p:cNvCxnSpPr/>
          <p:nvPr/>
        </p:nvCxnSpPr>
        <p:spPr>
          <a:xfrm>
            <a:off x="6042958" y="7976841"/>
            <a:ext cx="0" cy="54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5507434" y="8300882"/>
            <a:ext cx="0" cy="82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47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FFE080"/>
            </a:gs>
            <a:gs pos="100000">
              <a:srgbClr val="FFC000"/>
            </a:gs>
            <a:gs pos="80000">
              <a:srgbClr val="FFFFFF"/>
            </a:gs>
          </a:gsLst>
          <a:lin ang="18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1453444" y="4362250"/>
            <a:ext cx="795887" cy="300556"/>
          </a:xfrm>
          <a:prstGeom prst="rect">
            <a:avLst/>
          </a:prstGeom>
          <a:solidFill>
            <a:sysClr val="window" lastClr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3861" y="825999"/>
            <a:ext cx="6439947" cy="4247317"/>
          </a:xfrm>
          <a:prstGeom prst="rect">
            <a:avLst/>
          </a:prstGeom>
          <a:noFill/>
          <a:ln w="3175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r>
              <a:rPr lang="ja-JP" altLang="en-US" b="1" u="sng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受講</a:t>
            </a:r>
            <a:r>
              <a:rPr lang="ja-JP" altLang="en-US" b="1" u="sng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内容詳細</a:t>
            </a:r>
            <a:endParaRPr lang="en-US" altLang="ja-JP" b="1" u="sng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制御システムを理解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する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Logix5000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システムコンポーネントの検索と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識別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Studio 5000 </a:t>
            </a:r>
            <a:r>
              <a:rPr lang="en-US" altLang="ja-JP" dirty="0" err="1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LogixDesigner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プロジェクトの作成と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変更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Logix5000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システムでの産業用ネットワークの識別と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接続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 err="1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 5000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コントローラーへ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のダウンロード、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アップロード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、およびオンライン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接続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Logix5000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システムでの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I / O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タグとデバイスの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識別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Studio 5000 </a:t>
            </a:r>
            <a:r>
              <a:rPr lang="en-US" altLang="ja-JP" dirty="0" err="1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LogixDesigner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プロジェクトで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のモジュール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の構成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Studio 5000 </a:t>
            </a:r>
            <a:r>
              <a:rPr lang="en-US" altLang="ja-JP" dirty="0" err="1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LogixDesigner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プロジェクトでのタグの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作成　　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と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データの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監視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・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Studio 5000Logix Designer 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ルーチンの基本的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な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ラダーロジック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Ｐゴシック" panose="020B0600070205080204" pitchFamily="50" charset="-128"/>
              </a:rPr>
              <a:t>の作成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1" y="9748299"/>
            <a:ext cx="7207673" cy="524716"/>
          </a:xfrm>
          <a:prstGeom prst="rect">
            <a:avLst/>
          </a:prstGeom>
          <a:solidFill>
            <a:srgbClr val="0070C0"/>
          </a:solidFill>
        </p:spPr>
        <p:txBody>
          <a:bodyPr wrap="none" lIns="72000" tIns="36000" rIns="0" bIns="36000" anchor="t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812800" algn="l"/>
              </a:tabLst>
            </a:pPr>
            <a:r>
              <a:rPr lang="ja-JP" altLang="en-US" sz="105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ご用命は</a:t>
            </a:r>
            <a:r>
              <a:rPr lang="en-US" altLang="ja-JP" sz="105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愛電株式会社 東京営業第一グループ　　　</a:t>
            </a:r>
            <a:r>
              <a:rPr lang="en-US" altLang="ja-JP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03-5608-7690</a:t>
            </a:r>
          </a:p>
          <a:p>
            <a:pPr>
              <a:tabLst>
                <a:tab pos="812800" algn="l"/>
              </a:tabLst>
            </a:pPr>
            <a:r>
              <a:rPr lang="ja-JP" altLang="en-US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12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お問合せは</a:t>
            </a:r>
            <a:r>
              <a:rPr lang="en-US" altLang="ja-JP" sz="12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2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からも可能</a:t>
            </a:r>
            <a:r>
              <a:rPr lang="ja-JP" altLang="en-US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b="1" dirty="0">
                <a:solidFill>
                  <a:prstClr val="white"/>
                </a:solidFill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https://www.aiden-net.co.jp/contact/</a:t>
            </a:r>
            <a:endParaRPr lang="ja-JP" altLang="en-US" sz="1600" b="1" dirty="0">
              <a:solidFill>
                <a:prstClr val="white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45771"/>
              </p:ext>
            </p:extLst>
          </p:nvPr>
        </p:nvGraphicFramePr>
        <p:xfrm>
          <a:off x="193572" y="6045990"/>
          <a:ext cx="6820524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865">
                  <a:extLst>
                    <a:ext uri="{9D8B030D-6E8A-4147-A177-3AD203B41FA5}">
                      <a16:colId xmlns:a16="http://schemas.microsoft.com/office/drawing/2014/main" val="3965431696"/>
                    </a:ext>
                  </a:extLst>
                </a:gridCol>
                <a:gridCol w="749508">
                  <a:extLst>
                    <a:ext uri="{9D8B030D-6E8A-4147-A177-3AD203B41FA5}">
                      <a16:colId xmlns:a16="http://schemas.microsoft.com/office/drawing/2014/main" val="1716366952"/>
                    </a:ext>
                  </a:extLst>
                </a:gridCol>
                <a:gridCol w="1678899">
                  <a:extLst>
                    <a:ext uri="{9D8B030D-6E8A-4147-A177-3AD203B41FA5}">
                      <a16:colId xmlns:a16="http://schemas.microsoft.com/office/drawing/2014/main" val="1772334010"/>
                    </a:ext>
                  </a:extLst>
                </a:gridCol>
                <a:gridCol w="1139252">
                  <a:extLst>
                    <a:ext uri="{9D8B030D-6E8A-4147-A177-3AD203B41FA5}">
                      <a16:colId xmlns:a16="http://schemas.microsoft.com/office/drawing/2014/main" val="505454470"/>
                    </a:ext>
                  </a:extLst>
                </a:gridCol>
              </a:tblGrid>
              <a:tr h="886891">
                <a:tc gridSpan="4"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実機を用いた対面トレーニングも随時開催しております</a:t>
                      </a:r>
                      <a:endParaRPr kumimoji="1" lang="en-US" altLang="ja-JP" sz="1800" dirty="0" smtClean="0"/>
                    </a:p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・</a:t>
                      </a:r>
                      <a:r>
                        <a:rPr kumimoji="1" lang="en-US" altLang="ja-JP" sz="1400" dirty="0" err="1" smtClean="0"/>
                        <a:t>ControlLogix</a:t>
                      </a:r>
                      <a:r>
                        <a:rPr kumimoji="1" lang="ja-JP" altLang="en-US" sz="1400" dirty="0" smtClean="0"/>
                        <a:t>と</a:t>
                      </a:r>
                      <a:r>
                        <a:rPr kumimoji="1" lang="en-US" altLang="ja-JP" sz="1400" dirty="0" smtClean="0"/>
                        <a:t>Studio5000</a:t>
                      </a:r>
                      <a:r>
                        <a:rPr kumimoji="1" lang="ja-JP" altLang="en-US" sz="1400" dirty="0" smtClean="0"/>
                        <a:t>を実際に操作しながらのトレーニングです</a:t>
                      </a:r>
                      <a:endParaRPr kumimoji="1" lang="en-US" altLang="ja-JP" sz="1400" dirty="0" smtClean="0"/>
                    </a:p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・日程は受講者の希望日と講師とのスケジュールを調整の上決定いたします</a:t>
                      </a:r>
                      <a:endParaRPr kumimoji="1" lang="en-US" altLang="ja-JP" sz="1400" dirty="0" smtClean="0"/>
                    </a:p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2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effectLst/>
                        </a:rPr>
                        <a:t>基礎トレーニングコース</a:t>
                      </a:r>
                      <a:endParaRPr lang="ja-JP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u="none" strike="noStrike" dirty="0" smtClean="0">
                          <a:effectLst/>
                        </a:rPr>
                        <a:t>参加可能人数</a:t>
                      </a:r>
                      <a:endParaRPr lang="zh-CN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開催場所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063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u="none" strike="noStrike" dirty="0" err="1" smtClean="0">
                          <a:effectLst/>
                        </a:rPr>
                        <a:t>ControlLogix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/RSLogix5000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基礎</a:t>
                      </a:r>
                      <a:endParaRPr lang="ja-JP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日間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u="none" strike="noStrike" dirty="0" smtClean="0">
                          <a:effectLst/>
                        </a:rPr>
                        <a:t>3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名以上最大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6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名</a:t>
                      </a:r>
                      <a:endParaRPr lang="ja-JP" alt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747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愛電本社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80598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05493" y="8469426"/>
            <a:ext cx="391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費用等のお問い合わせは以下まで！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26" name="Picture 7" descr="Rockwell Auto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28" y="8796664"/>
            <a:ext cx="1627659" cy="72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8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>
        <a:ln w="38100" cmpd="sng">
          <a:solidFill>
            <a:srgbClr val="FF0000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10099</TotalTime>
  <Words>154</Words>
  <Application>Microsoft Office PowerPoint</Application>
  <PresentationFormat>ユーザー設定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HGP創英角ﾎﾟｯﾌﾟ体</vt:lpstr>
      <vt:lpstr>HGS創英角ﾎﾟｯﾌﾟ体</vt:lpstr>
      <vt:lpstr>ＭＳ Ｐゴシック</vt:lpstr>
      <vt:lpstr>メイリオ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AIDEN343</dc:creator>
  <cp:lastModifiedBy> </cp:lastModifiedBy>
  <cp:revision>617</cp:revision>
  <cp:lastPrinted>2021-07-26T02:56:50Z</cp:lastPrinted>
  <dcterms:created xsi:type="dcterms:W3CDTF">2017-10-04T07:47:29Z</dcterms:created>
  <dcterms:modified xsi:type="dcterms:W3CDTF">2021-12-14T01:43:23Z</dcterms:modified>
</cp:coreProperties>
</file>